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21ECD-A40B-4DA6-B4DB-96514684F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9CF0D5-E3EE-430B-AFEE-971D9E689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3549F-4081-432A-A1F8-1A15F32DC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5FDD0-272E-4C91-BF90-41F61236D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68BA8-3A55-489E-82DD-B6D8D550A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6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8BF85-6325-4265-9F6B-A993CBEC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A5730-773E-4DB6-9845-FD4146175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760E6-1345-4BF3-9C84-766F0C7F5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B70D5-034E-455E-B6B9-AEE2D124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06A46-B75F-4A60-87DD-228BBC636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6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4D08CB-05FB-426A-ACBC-BCAE4F7BC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F4AC22-547B-43A3-BAF9-774BB791C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799D4-AFC3-42E4-BCF6-64445714D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FDBCE-0091-48FA-AF5D-84CB14A90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1E078-C674-4F06-B121-7C011EF79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2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86250-716C-4D62-8854-FC59DFCC6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02760-9C8D-4E15-8CEE-7C9DC6A36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566DF-D7AD-4608-B675-58B8CD2DE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ADDAC-CCA6-4752-9A23-13920352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3350F-9C37-48C7-A635-D1FAEC14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66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04D60-48F7-4E3F-95F1-2F1F46993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71A5A-DEE4-4D12-AB03-A5E46F70F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AF132-20DF-4033-8C1A-62AA5F189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C383C-B631-419A-B473-11AD0D6C2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01CA9-FD6B-4288-900F-227AECB8B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5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3ABAD-1B1E-4C0E-B7F9-09D8EE589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6F356-DA95-43D2-84DE-A3D7E402AF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DE915-BA29-4162-9FC7-8152717F7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4CF3A-7EAE-4D0D-9269-5D9A2C2F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09917-DC84-4483-8658-4F9E86F21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08627-BE93-46B8-A33C-FAA69CBC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4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76DD2-8898-49E1-AF66-39EAD111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529ED-CE55-4462-993B-7F9F99BE3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08977-BAD2-4C53-B0D4-144729789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EC3F71-7D70-4913-99FF-D9D7583369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D8254-4FB0-4B5C-B901-12A67F24D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F9133-74CD-4151-95B2-96C7C2B8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EEB640-CE57-4DB8-9E06-F643CFFCE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6635EA-9F85-4AAC-9BD9-379C39D01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0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587EC-3806-4222-916F-AE5F1590B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33E1-D337-4FC3-BC22-AC41DFCAA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5A5FB-5F28-4ACF-AE07-9985E43F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C6EBA-3A39-423C-8401-8D331013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8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3F42ED-EA40-45AA-8364-D8788F569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DE364A-97D2-40A6-A7C4-48EA4AB4F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4E8BB-7D52-4ED6-92E3-B6364BE6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8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10A7E-D4C2-49DD-B638-449B59979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C4058-ED8C-4FE4-B142-1DB2E78A7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770CE-40CD-48AF-9F56-851BE778F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DB9DE3-0DEB-421D-81B0-8D286AD89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E4B76-EF87-4F41-B5F6-560052ADB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99074-7418-4293-8CD6-3ED01A1C7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5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1A8CD-DCF6-4D90-83AC-431D8FE21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69C03D-4E75-4365-A507-9628961EF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41F2B1-9F8F-4678-8C66-4159D90DE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F0A89-63AE-4FA3-ADC8-D8D25267F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BC381-7279-4675-8BC2-3C4664D1D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70D1F-B0C1-4044-B033-0BC333AE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1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834632-6F20-462F-93AB-AC454B0EF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32B96-381B-4000-B985-610A2A18B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73AB1-8909-4525-B680-DB5773759E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3DECE-40C6-4B43-AC68-B20FC2425AAC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84D20-2298-4557-A7E8-A7B9BFB12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C3528-75B2-434E-8EEC-AA6A9B4F8C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3CD45-953C-406B-BE8E-DCA8CF088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0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C6CDC3-0B11-4A7A-98CC-DDFF296162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10672" b="4679"/>
          <a:stretch/>
        </p:blipFill>
        <p:spPr>
          <a:xfrm>
            <a:off x="2815905" y="1073791"/>
            <a:ext cx="6096000" cy="29025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9BCA777-8700-4425-BB00-68D04C70F4ED}"/>
              </a:ext>
            </a:extLst>
          </p:cNvPr>
          <p:cNvSpPr/>
          <p:nvPr/>
        </p:nvSpPr>
        <p:spPr>
          <a:xfrm>
            <a:off x="2971300" y="4838243"/>
            <a:ext cx="554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www.hud.gov</a:t>
            </a:r>
            <a:r>
              <a:rPr lang="en-US" dirty="0"/>
              <a:t>/</a:t>
            </a:r>
            <a:r>
              <a:rPr lang="en-US" dirty="0" err="1"/>
              <a:t>program_offices</a:t>
            </a:r>
            <a:r>
              <a:rPr lang="en-US" dirty="0"/>
              <a:t>/housing/</a:t>
            </a:r>
            <a:r>
              <a:rPr lang="en-US" dirty="0" err="1"/>
              <a:t>mfh</a:t>
            </a:r>
            <a:r>
              <a:rPr lang="en-US" dirty="0"/>
              <a:t>/</a:t>
            </a:r>
            <a:r>
              <a:rPr lang="en-US" dirty="0" err="1"/>
              <a:t>cna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8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Herring, Vivian M</dc:creator>
  <cp:lastModifiedBy>Herring, Vivian M</cp:lastModifiedBy>
  <cp:revision>1</cp:revision>
  <dcterms:created xsi:type="dcterms:W3CDTF">2020-03-05T20:31:16Z</dcterms:created>
  <dcterms:modified xsi:type="dcterms:W3CDTF">2020-03-05T20:33:49Z</dcterms:modified>
</cp:coreProperties>
</file>